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9" r:id="rId21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570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4F088-FC9E-4562-B8A5-5C3BFE3F9076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9A360-2648-4138-BB0C-31F46174141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4F088-FC9E-4562-B8A5-5C3BFE3F9076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9A360-2648-4138-BB0C-31F46174141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4F088-FC9E-4562-B8A5-5C3BFE3F9076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9A360-2648-4138-BB0C-31F46174141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4F088-FC9E-4562-B8A5-5C3BFE3F9076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9A360-2648-4138-BB0C-31F46174141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4F088-FC9E-4562-B8A5-5C3BFE3F9076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9A360-2648-4138-BB0C-31F46174141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4F088-FC9E-4562-B8A5-5C3BFE3F9076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9A360-2648-4138-BB0C-31F46174141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4F088-FC9E-4562-B8A5-5C3BFE3F9076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9A360-2648-4138-BB0C-31F46174141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4F088-FC9E-4562-B8A5-5C3BFE3F9076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9A360-2648-4138-BB0C-31F46174141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4F088-FC9E-4562-B8A5-5C3BFE3F9076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9A360-2648-4138-BB0C-31F46174141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4F088-FC9E-4562-B8A5-5C3BFE3F9076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9A360-2648-4138-BB0C-31F46174141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4F088-FC9E-4562-B8A5-5C3BFE3F9076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9A360-2648-4138-BB0C-31F46174141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4F088-FC9E-4562-B8A5-5C3BFE3F9076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9A360-2648-4138-BB0C-31F461741418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b="1" dirty="0" err="1">
                <a:solidFill>
                  <a:srgbClr val="00B050"/>
                </a:solidFill>
              </a:rPr>
              <a:t>Ökoiskola</a:t>
            </a:r>
            <a:r>
              <a:rPr lang="hu-HU" b="1" dirty="0">
                <a:solidFill>
                  <a:srgbClr val="00B050"/>
                </a:solidFill>
              </a:rPr>
              <a:t> 2025/2026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Kép 4" descr="IMG_01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16016" cy="3537012"/>
          </a:xfrm>
          <a:prstGeom prst="rect">
            <a:avLst/>
          </a:prstGeom>
          <a:noFill/>
        </p:spPr>
      </p:pic>
      <p:pic>
        <p:nvPicPr>
          <p:cNvPr id="39938" name="Kép 5" descr="IMG_014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2782" y="0"/>
            <a:ext cx="4551218" cy="3429000"/>
          </a:xfrm>
          <a:prstGeom prst="rect">
            <a:avLst/>
          </a:prstGeom>
          <a:noFill/>
        </p:spPr>
      </p:pic>
      <p:pic>
        <p:nvPicPr>
          <p:cNvPr id="39939" name="Kép 6" descr="IMG_017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59090"/>
            <a:ext cx="4644008" cy="3498910"/>
          </a:xfrm>
          <a:prstGeom prst="rect">
            <a:avLst/>
          </a:prstGeom>
          <a:noFill/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8697144" cy="1143000"/>
          </a:xfrm>
        </p:spPr>
        <p:txBody>
          <a:bodyPr>
            <a:normAutofit fontScale="90000"/>
          </a:bodyPr>
          <a:lstStyle/>
          <a:p>
            <a:r>
              <a:rPr lang="hu-HU" b="1" i="1" u="sng" dirty="0">
                <a:solidFill>
                  <a:srgbClr val="FFFF00"/>
                </a:solidFill>
              </a:rPr>
              <a:t>Egészségnevelési projektnap és a Magyar Diáksport Napja 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39940" name="Kép 7" descr="IMG_007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8276" y="3429000"/>
            <a:ext cx="4465724" cy="3456384"/>
          </a:xfrm>
          <a:prstGeom prst="rect">
            <a:avLst/>
          </a:prstGeom>
          <a:noFill/>
        </p:spPr>
      </p:pic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4648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0113" algn="l"/>
              </a:tabLst>
            </a:pP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4499992" cy="1988840"/>
          </a:xfrm>
        </p:spPr>
        <p:txBody>
          <a:bodyPr>
            <a:normAutofit/>
          </a:bodyPr>
          <a:lstStyle/>
          <a:p>
            <a:r>
              <a:rPr lang="hu-HU" b="1" i="1" u="sng" dirty="0">
                <a:solidFill>
                  <a:srgbClr val="00B050"/>
                </a:solidFill>
              </a:rPr>
              <a:t>Környezetnevelési projektnap </a:t>
            </a:r>
            <a:endParaRPr lang="hu-HU" dirty="0">
              <a:solidFill>
                <a:srgbClr val="00B05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8915" name="Kép 3" descr="ff3ad3fa-832b-48ca-a28e-57c9491561f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977081"/>
            <a:ext cx="4572000" cy="4880919"/>
          </a:xfrm>
          <a:prstGeom prst="rect">
            <a:avLst/>
          </a:prstGeom>
          <a:noFill/>
        </p:spPr>
      </p:pic>
      <p:pic>
        <p:nvPicPr>
          <p:cNvPr id="38914" name="Kép 0" descr="44094c6d-20e6-44c0-b9b9-a45a4b1409f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3434417"/>
            <a:ext cx="4572000" cy="3423583"/>
          </a:xfrm>
          <a:prstGeom prst="rect">
            <a:avLst/>
          </a:prstGeom>
          <a:noFill/>
        </p:spPr>
      </p:pic>
      <p:pic>
        <p:nvPicPr>
          <p:cNvPr id="38913" name="Kép 4" descr="IMG_038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2381" y="0"/>
            <a:ext cx="4651619" cy="3390900"/>
          </a:xfrm>
          <a:prstGeom prst="rect">
            <a:avLst/>
          </a:prstGeom>
          <a:noFill/>
        </p:spPr>
      </p:pic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495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0113" algn="l"/>
              </a:tabLst>
            </a:pP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716016" y="0"/>
            <a:ext cx="4427984" cy="1143000"/>
          </a:xfrm>
        </p:spPr>
        <p:txBody>
          <a:bodyPr>
            <a:normAutofit/>
          </a:bodyPr>
          <a:lstStyle/>
          <a:p>
            <a:r>
              <a:rPr lang="hu-HU" b="1" i="1" u="sng" dirty="0"/>
              <a:t>A méhek világa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7890" name="Kép 10" descr="Dia1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1064773"/>
            <a:ext cx="4355976" cy="5793227"/>
          </a:xfrm>
          <a:prstGeom prst="rect">
            <a:avLst/>
          </a:prstGeom>
          <a:noFill/>
        </p:spPr>
      </p:pic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7962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0113" algn="l"/>
              </a:tabLst>
            </a:pP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7896" name="Kép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8024" cy="3433836"/>
          </a:xfrm>
          <a:prstGeom prst="rect">
            <a:avLst/>
          </a:prstGeom>
          <a:noFill/>
        </p:spPr>
      </p:pic>
      <p:pic>
        <p:nvPicPr>
          <p:cNvPr id="37894" name="Kép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71349"/>
            <a:ext cx="4788024" cy="3386651"/>
          </a:xfrm>
          <a:prstGeom prst="rect">
            <a:avLst/>
          </a:prstGeom>
          <a:noFill/>
        </p:spPr>
      </p:pic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0" y="454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0113" algn="l"/>
              </a:tabLst>
            </a:pP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Kép 4" descr="IMG_099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996952"/>
            <a:ext cx="2979340" cy="3881342"/>
          </a:xfrm>
          <a:prstGeom prst="rect">
            <a:avLst/>
          </a:prstGeom>
          <a:noFill/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2002234"/>
          </a:xfrm>
        </p:spPr>
        <p:txBody>
          <a:bodyPr>
            <a:normAutofit/>
          </a:bodyPr>
          <a:lstStyle/>
          <a:p>
            <a:r>
              <a:rPr lang="hu-HU" b="1" dirty="0">
                <a:solidFill>
                  <a:srgbClr val="00B050"/>
                </a:solidFill>
              </a:rPr>
              <a:t>Szombathelyi</a:t>
            </a:r>
            <a:br>
              <a:rPr lang="hu-HU" b="1" dirty="0">
                <a:solidFill>
                  <a:srgbClr val="00B050"/>
                </a:solidFill>
              </a:rPr>
            </a:br>
            <a:r>
              <a:rPr lang="hu-HU" b="1" dirty="0">
                <a:solidFill>
                  <a:srgbClr val="00B050"/>
                </a:solidFill>
              </a:rPr>
              <a:t> Erdészet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36869" name="Kép 1" descr="IMG_100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478952"/>
            <a:ext cx="2987824" cy="3974628"/>
          </a:xfrm>
          <a:prstGeom prst="rect">
            <a:avLst/>
          </a:prstGeom>
          <a:noFill/>
        </p:spPr>
      </p:pic>
      <p:pic>
        <p:nvPicPr>
          <p:cNvPr id="36867" name="Kép 2" descr="IMG_100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3781" y="2348880"/>
            <a:ext cx="3984443" cy="2988332"/>
          </a:xfrm>
          <a:prstGeom prst="rect">
            <a:avLst/>
          </a:prstGeom>
          <a:noFill/>
        </p:spPr>
      </p:pic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457200" y="6953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0113" algn="l"/>
              </a:tabLst>
            </a:pP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6868" name="Kép 5" descr="IMG_100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54965" y="0"/>
            <a:ext cx="2889036" cy="3861048"/>
          </a:xfrm>
          <a:prstGeom prst="rect">
            <a:avLst/>
          </a:prstGeom>
          <a:noFill/>
        </p:spPr>
      </p:pic>
      <p:pic>
        <p:nvPicPr>
          <p:cNvPr id="36866" name="Kép 3" descr="IMG_100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200" y="3061074"/>
            <a:ext cx="2771800" cy="37969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hu-HU" b="1" i="1" u="sng" dirty="0"/>
              <a:t>Látogatás a szentgotthárdi Opel gyárban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 descr="C:\Users\user\Downloads\a1678d4d-21c6-45bb-84a1-97c1bc82164d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44000" cy="537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605264" y="0"/>
            <a:ext cx="3538736" cy="1143000"/>
          </a:xfrm>
        </p:spPr>
        <p:txBody>
          <a:bodyPr/>
          <a:lstStyle/>
          <a:p>
            <a:r>
              <a:rPr lang="hu-HU" b="1" dirty="0" err="1"/>
              <a:t>Mölkky</a:t>
            </a:r>
            <a:r>
              <a:rPr lang="hu-HU" b="1" dirty="0"/>
              <a:t>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4817" name="Kép 2" descr="IMG_037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5171860" cy="3886200"/>
          </a:xfrm>
          <a:prstGeom prst="rect">
            <a:avLst/>
          </a:prstGeom>
          <a:noFill/>
        </p:spPr>
      </p:pic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457200" y="1714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457200" y="2971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457200" y="4238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  <a:tab pos="900113" algn="l"/>
              </a:tabLst>
            </a:pP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19" name="Kép 1" descr="IMG_037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212976"/>
            <a:ext cx="4887646" cy="3645024"/>
          </a:xfrm>
          <a:prstGeom prst="rect">
            <a:avLst/>
          </a:prstGeom>
          <a:noFill/>
        </p:spPr>
      </p:pic>
      <p:pic>
        <p:nvPicPr>
          <p:cNvPr id="34818" name="Kép 3" descr="IMG_037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936" y="2974889"/>
            <a:ext cx="5148064" cy="3883111"/>
          </a:xfrm>
          <a:prstGeom prst="rect">
            <a:avLst/>
          </a:prstGeom>
          <a:noFill/>
        </p:spPr>
      </p:pic>
      <p:sp>
        <p:nvSpPr>
          <p:cNvPr id="34825" name="AutoShape 9" descr="Rules – Mölkky O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34827" name="Picture 11" descr="Tactic Mölkky Tikku (throwing skittle) : Amazon.co.uk: Toys &amp; Games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980728"/>
            <a:ext cx="3873424" cy="18670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i="1" u="sng" dirty="0"/>
              <a:t>Apollo-13 – Egy „szerencsésen meghiúsult” Hold-expedíció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 descr="Az Apollo 13 eredeti legénysége Jim Lovell, Ken Mattingly és Fred Haise volt (a képen balról jobbra). Mattingly betegség miatt lemaradt a küldetésről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628800"/>
            <a:ext cx="7524328" cy="52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hu-HU" b="1" i="1" u="sng" dirty="0">
                <a:solidFill>
                  <a:schemeClr val="bg1"/>
                </a:solidFill>
              </a:rPr>
              <a:t>Füstmentes</a:t>
            </a:r>
            <a:br>
              <a:rPr lang="hu-HU" b="1" i="1" u="sng" dirty="0">
                <a:solidFill>
                  <a:schemeClr val="bg1"/>
                </a:solidFill>
              </a:rPr>
            </a:br>
            <a:r>
              <a:rPr lang="hu-HU" b="1" i="1" u="sng" dirty="0">
                <a:solidFill>
                  <a:schemeClr val="bg1"/>
                </a:solidFill>
              </a:rPr>
              <a:t> világnap </a:t>
            </a: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2771" name="Kép 147" descr="medium_fuestmentes_cecde2265b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5380" y="0"/>
            <a:ext cx="5648620" cy="3212976"/>
          </a:xfrm>
          <a:prstGeom prst="rect">
            <a:avLst/>
          </a:prstGeom>
          <a:noFill/>
        </p:spPr>
      </p:pic>
      <p:pic>
        <p:nvPicPr>
          <p:cNvPr id="32770" name="Kép 145" descr="fustm 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489" y="3212976"/>
            <a:ext cx="3428511" cy="2592288"/>
          </a:xfrm>
          <a:prstGeom prst="rect">
            <a:avLst/>
          </a:prstGeom>
          <a:noFill/>
        </p:spPr>
      </p:pic>
      <p:pic>
        <p:nvPicPr>
          <p:cNvPr id="32769" name="Kép 146" descr="fustm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3068960"/>
            <a:ext cx="5729028" cy="3789040"/>
          </a:xfrm>
          <a:prstGeom prst="rect">
            <a:avLst/>
          </a:prstGeom>
          <a:noFill/>
        </p:spPr>
      </p:pic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457200" y="4010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0113" algn="l"/>
              </a:tabLst>
            </a:pP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Kép 130" descr="öko expo 4.jpg"/>
          <p:cNvPicPr>
            <a:picLocks noChangeAspect="1" noChangeArrowheads="1"/>
          </p:cNvPicPr>
          <p:nvPr/>
        </p:nvPicPr>
        <p:blipFill>
          <a:blip r:embed="rId2" cstate="print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b="1" i="1" u="sng" dirty="0">
                <a:solidFill>
                  <a:srgbClr val="00B050"/>
                </a:solidFill>
              </a:rPr>
              <a:t>I. szombathelyi ÖKO-EXPO</a:t>
            </a:r>
            <a:endParaRPr lang="hu-HU" dirty="0">
              <a:solidFill>
                <a:srgbClr val="00B05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1746" name="Kép 128" descr="öko expo 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3537012"/>
            <a:ext cx="3923928" cy="3320988"/>
          </a:xfrm>
          <a:prstGeom prst="rect">
            <a:avLst/>
          </a:prstGeom>
          <a:noFill/>
        </p:spPr>
      </p:pic>
      <p:pic>
        <p:nvPicPr>
          <p:cNvPr id="31745" name="Kép 129" descr="öko expo 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93644" cy="3068960"/>
          </a:xfrm>
          <a:prstGeom prst="rect">
            <a:avLst/>
          </a:prstGeom>
          <a:noFill/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457200" y="2000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457200" y="3514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457200" y="5324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0113" algn="l"/>
              </a:tabLst>
            </a:pP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0724" name="Kép 141" descr="csilvizsg k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57304" cy="3501008"/>
          </a:xfrm>
          <a:prstGeom prst="rect">
            <a:avLst/>
          </a:prstGeom>
          <a:noFill/>
        </p:spPr>
      </p:pic>
      <p:pic>
        <p:nvPicPr>
          <p:cNvPr id="30723" name="Kép 139" descr="csillagvizsgalo.jp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4582487" y="0"/>
            <a:ext cx="4561514" cy="3429000"/>
          </a:xfrm>
          <a:prstGeom prst="rect">
            <a:avLst/>
          </a:prstGeom>
          <a:noFill/>
        </p:spPr>
      </p:pic>
      <p:pic>
        <p:nvPicPr>
          <p:cNvPr id="30722" name="Kép 140" descr="csillvizsg pince.jpg"/>
          <p:cNvPicPr>
            <a:picLocks noChangeAspect="1" noChangeArrowheads="1"/>
          </p:cNvPicPr>
          <p:nvPr/>
        </p:nvPicPr>
        <p:blipFill>
          <a:blip r:embed="rId4" cstate="print">
            <a:lum bright="20000"/>
          </a:blip>
          <a:srcRect/>
          <a:stretch>
            <a:fillRect/>
          </a:stretch>
        </p:blipFill>
        <p:spPr bwMode="auto">
          <a:xfrm>
            <a:off x="4427985" y="3312857"/>
            <a:ext cx="4716016" cy="3545143"/>
          </a:xfrm>
          <a:prstGeom prst="rect">
            <a:avLst/>
          </a:prstGeom>
          <a:noFill/>
        </p:spPr>
      </p:pic>
      <p:pic>
        <p:nvPicPr>
          <p:cNvPr id="30721" name="Kép 138" descr="csillagvizsgálo pince.jpg"/>
          <p:cNvPicPr>
            <a:picLocks noChangeAspect="1" noChangeArrowheads="1"/>
          </p:cNvPicPr>
          <p:nvPr/>
        </p:nvPicPr>
        <p:blipFill>
          <a:blip r:embed="rId5" cstate="print">
            <a:lum bright="20000"/>
          </a:blip>
          <a:srcRect/>
          <a:stretch>
            <a:fillRect/>
          </a:stretch>
        </p:blipFill>
        <p:spPr bwMode="auto">
          <a:xfrm>
            <a:off x="0" y="3483906"/>
            <a:ext cx="4499992" cy="3359583"/>
          </a:xfrm>
          <a:prstGeom prst="rect">
            <a:avLst/>
          </a:prstGeom>
          <a:noFill/>
        </p:spPr>
      </p:pic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457200" y="1495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457200" y="2533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457200" y="3571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457200" y="461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0113" algn="l"/>
              </a:tabLst>
            </a:pP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29702" name="Kép 10" descr="8898ee9a-26a7-47f0-aace-40ee03126fb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6847" y="0"/>
            <a:ext cx="2877153" cy="2564904"/>
          </a:xfrm>
          <a:prstGeom prst="rect">
            <a:avLst/>
          </a:prstGeom>
          <a:noFill/>
        </p:spPr>
      </p:pic>
      <p:pic>
        <p:nvPicPr>
          <p:cNvPr id="29701" name="Kép 2" descr="d66d2ef6-ce23-47e4-9d7c-7266e898def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3928" y="0"/>
            <a:ext cx="2404652" cy="2492896"/>
          </a:xfrm>
          <a:prstGeom prst="rect">
            <a:avLst/>
          </a:prstGeom>
          <a:noFill/>
        </p:spPr>
      </p:pic>
      <p:pic>
        <p:nvPicPr>
          <p:cNvPr id="29700" name="Kép 3" descr="6e408102-69d9-4124-b653-698629a1d9d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4858" y="2564904"/>
            <a:ext cx="2949142" cy="4293096"/>
          </a:xfrm>
          <a:prstGeom prst="rect">
            <a:avLst/>
          </a:prstGeom>
          <a:noFill/>
        </p:spPr>
      </p:pic>
      <p:pic>
        <p:nvPicPr>
          <p:cNvPr id="29697" name="Kép 5" descr="10e283e8-2a8c-4733-a898-7da2191770c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3943149" cy="3068960"/>
          </a:xfrm>
          <a:prstGeom prst="rect">
            <a:avLst/>
          </a:prstGeom>
          <a:noFill/>
        </p:spPr>
      </p:pic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1552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0" y="2628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0" y="7429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0113" algn="l"/>
              </a:tabLst>
            </a:pP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9708" name="Picture 12" descr="Főoldal - Planet Budapest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068961"/>
            <a:ext cx="6264696" cy="3789040"/>
          </a:xfrm>
          <a:prstGeom prst="rect">
            <a:avLst/>
          </a:prstGeom>
          <a:noFill/>
        </p:spPr>
      </p:pic>
      <p:pic>
        <p:nvPicPr>
          <p:cNvPr id="29698" name="Kép 4" descr="7d799218-1c81-41b2-bf35-071e7bc37a1b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3928" y="1988840"/>
            <a:ext cx="2405577" cy="18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i="1" u="sng" dirty="0">
                <a:solidFill>
                  <a:srgbClr val="0070C0"/>
                </a:solidFill>
              </a:rPr>
              <a:t>Vízműtörténeti Múzeum </a:t>
            </a:r>
            <a:endParaRPr lang="hu-HU" dirty="0">
              <a:solidFill>
                <a:srgbClr val="0070C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28673" name="Kép 188" descr="vizmuz3.jpg"/>
          <p:cNvPicPr>
            <a:picLocks noChangeAspect="1" noChangeArrowheads="1"/>
          </p:cNvPicPr>
          <p:nvPr/>
        </p:nvPicPr>
        <p:blipFill>
          <a:blip r:embed="rId2" cstate="email">
            <a:lum brigh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088232" y="1628800"/>
            <a:ext cx="3851920" cy="5229201"/>
          </a:xfrm>
          <a:prstGeom prst="rect">
            <a:avLst/>
          </a:prstGeom>
          <a:noFill/>
        </p:spPr>
      </p:pic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0" y="5972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0113" algn="l"/>
              </a:tabLst>
            </a:pP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6" name="Kép 189" descr="vizmuz4.jpg"/>
          <p:cNvPicPr>
            <a:picLocks noChangeAspect="1" noChangeArrowheads="1"/>
          </p:cNvPicPr>
          <p:nvPr/>
        </p:nvPicPr>
        <p:blipFill>
          <a:blip r:embed="rId3" cstate="email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1628800"/>
            <a:ext cx="4067944" cy="5229200"/>
          </a:xfrm>
          <a:prstGeom prst="rect">
            <a:avLst/>
          </a:prstGeom>
          <a:noFill/>
        </p:spPr>
      </p:pic>
      <p:pic>
        <p:nvPicPr>
          <p:cNvPr id="28674" name="Kép 187" descr="vizmuz2.jpg"/>
          <p:cNvPicPr>
            <a:picLocks noChangeAspect="1" noChangeArrowheads="1"/>
          </p:cNvPicPr>
          <p:nvPr/>
        </p:nvPicPr>
        <p:blipFill>
          <a:blip r:embed="rId4" cstate="email">
            <a:lum bright="30000"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032448"/>
            <a:ext cx="3419872" cy="2780928"/>
          </a:xfrm>
          <a:prstGeom prst="rect">
            <a:avLst/>
          </a:prstGeom>
          <a:noFill/>
        </p:spPr>
      </p:pic>
      <p:pic>
        <p:nvPicPr>
          <p:cNvPr id="28675" name="Kép 186" descr="vizmuz1.jpg"/>
          <p:cNvPicPr>
            <a:picLocks noChangeAspect="1" noChangeArrowheads="1"/>
          </p:cNvPicPr>
          <p:nvPr/>
        </p:nvPicPr>
        <p:blipFill>
          <a:blip r:embed="rId5" cstate="email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1628800"/>
            <a:ext cx="3275857" cy="2448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716016" y="274638"/>
            <a:ext cx="3970784" cy="2722314"/>
          </a:xfrm>
        </p:spPr>
        <p:txBody>
          <a:bodyPr>
            <a:normAutofit/>
          </a:bodyPr>
          <a:lstStyle/>
          <a:p>
            <a:pPr algn="r"/>
            <a:r>
              <a:rPr lang="hu-HU" b="1" i="1" u="sng" dirty="0" err="1">
                <a:solidFill>
                  <a:schemeClr val="accent3">
                    <a:lumMod val="75000"/>
                  </a:schemeClr>
                </a:solidFill>
              </a:rPr>
              <a:t>Smidt</a:t>
            </a:r>
            <a:r>
              <a:rPr lang="hu-HU" b="1" i="1" u="sng" dirty="0">
                <a:solidFill>
                  <a:schemeClr val="accent3">
                    <a:lumMod val="75000"/>
                  </a:schemeClr>
                </a:solidFill>
              </a:rPr>
              <a:t> Múzeum</a:t>
            </a:r>
            <a:br>
              <a:rPr lang="hu-HU" b="1" i="1" u="sng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hu-HU" b="1" i="1" u="sng" dirty="0">
                <a:solidFill>
                  <a:schemeClr val="accent3">
                    <a:lumMod val="75000"/>
                  </a:schemeClr>
                </a:solidFill>
              </a:rPr>
              <a:t> természettudós</a:t>
            </a:r>
            <a:br>
              <a:rPr lang="hu-HU" b="1" i="1" u="sng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hu-HU" b="1" i="1" u="sng" dirty="0">
                <a:solidFill>
                  <a:schemeClr val="accent3">
                    <a:lumMod val="75000"/>
                  </a:schemeClr>
                </a:solidFill>
              </a:rPr>
              <a:t> szemmel </a:t>
            </a:r>
            <a:endParaRPr lang="hu-H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27651" name="Kép 5" descr="811855ca-d54e-4665-8f60-a07d4c29458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4572001" cy="3442139"/>
          </a:xfrm>
          <a:prstGeom prst="rect">
            <a:avLst/>
          </a:prstGeom>
          <a:noFill/>
        </p:spPr>
      </p:pic>
      <p:pic>
        <p:nvPicPr>
          <p:cNvPr id="27650" name="Kép 6" descr="a9b3b600-9202-48d6-a60c-32221ecc228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</p:spPr>
      </p:pic>
      <p:pic>
        <p:nvPicPr>
          <p:cNvPr id="27649" name="Kép 7" descr="08c264c7-c7ce-4353-9f16-e93b586ba61a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</p:spPr>
      </p:pic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1704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0" y="2933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0" y="4162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0113" algn="l"/>
              </a:tabLst>
            </a:pP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Kép 210" descr="cseh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4592972" cy="3429000"/>
          </a:xfrm>
          <a:prstGeom prst="rect">
            <a:avLst/>
          </a:prstGeom>
          <a:noFill/>
        </p:spPr>
      </p:pic>
      <p:pic>
        <p:nvPicPr>
          <p:cNvPr id="26626" name="Kép 212" descr="cseh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2578" y="-27384"/>
            <a:ext cx="4617934" cy="3384376"/>
          </a:xfrm>
          <a:prstGeom prst="rect">
            <a:avLst/>
          </a:prstGeom>
          <a:noFill/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solidFill>
                  <a:schemeClr val="bg1"/>
                </a:solidFill>
              </a:rPr>
              <a:t>Morva-karszt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26627" name="Kép 211" descr="cseh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359090"/>
            <a:ext cx="4644008" cy="3498910"/>
          </a:xfrm>
          <a:prstGeom prst="rect">
            <a:avLst/>
          </a:prstGeom>
          <a:noFill/>
        </p:spPr>
      </p:pic>
      <p:pic>
        <p:nvPicPr>
          <p:cNvPr id="26625" name="Kép 213" descr="cseh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383113"/>
            <a:ext cx="4644008" cy="3474888"/>
          </a:xfrm>
          <a:prstGeom prst="rect">
            <a:avLst/>
          </a:prstGeom>
          <a:noFill/>
        </p:spPr>
      </p:pic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4581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  <a:tab pos="900113" algn="l"/>
              </a:tabLst>
            </a:pP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1124744"/>
            <a:ext cx="3034680" cy="1143000"/>
          </a:xfrm>
        </p:spPr>
        <p:txBody>
          <a:bodyPr>
            <a:normAutofit fontScale="90000"/>
          </a:bodyPr>
          <a:lstStyle/>
          <a:p>
            <a:r>
              <a:rPr lang="hu-HU" b="1" dirty="0">
                <a:solidFill>
                  <a:srgbClr val="0070C0"/>
                </a:solidFill>
              </a:rPr>
              <a:t>Víz világnapi</a:t>
            </a:r>
            <a:br>
              <a:rPr lang="hu-HU" b="1" dirty="0">
                <a:solidFill>
                  <a:srgbClr val="0070C0"/>
                </a:solidFill>
              </a:rPr>
            </a:br>
            <a:r>
              <a:rPr lang="hu-HU" b="1" dirty="0">
                <a:solidFill>
                  <a:srgbClr val="0070C0"/>
                </a:solidFill>
              </a:rPr>
              <a:t> vetélkedő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076056" y="3429000"/>
            <a:ext cx="4067944" cy="34290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hu-HU" b="1" dirty="0">
                <a:solidFill>
                  <a:srgbClr val="0070C0"/>
                </a:solidFill>
              </a:rPr>
              <a:t>                   Szombathely </a:t>
            </a:r>
          </a:p>
          <a:p>
            <a:pPr>
              <a:buNone/>
            </a:pPr>
            <a:endParaRPr lang="hu-HU" b="1" dirty="0">
              <a:solidFill>
                <a:srgbClr val="0070C0"/>
              </a:solidFill>
            </a:endParaRPr>
          </a:p>
          <a:p>
            <a:pPr>
              <a:buNone/>
            </a:pPr>
            <a:endParaRPr lang="hu-HU" b="1" dirty="0">
              <a:solidFill>
                <a:srgbClr val="0070C0"/>
              </a:solidFill>
            </a:endParaRPr>
          </a:p>
          <a:p>
            <a:pPr>
              <a:buNone/>
            </a:pPr>
            <a:endParaRPr lang="hu-HU" b="1" dirty="0">
              <a:solidFill>
                <a:srgbClr val="0070C0"/>
              </a:solidFill>
            </a:endParaRPr>
          </a:p>
          <a:p>
            <a:pPr>
              <a:buNone/>
            </a:pPr>
            <a:endParaRPr lang="hu-HU" b="1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hu-HU" b="1" dirty="0">
                <a:solidFill>
                  <a:srgbClr val="0070C0"/>
                </a:solidFill>
              </a:rPr>
              <a:t>Ada (Szerbia)</a:t>
            </a:r>
          </a:p>
        </p:txBody>
      </p:sp>
      <p:pic>
        <p:nvPicPr>
          <p:cNvPr id="4" name="Kép 3" descr="CSOPORTKÉP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01008"/>
            <a:ext cx="5076056" cy="3356993"/>
          </a:xfrm>
          <a:prstGeom prst="rect">
            <a:avLst/>
          </a:prstGeom>
        </p:spPr>
      </p:pic>
      <p:pic>
        <p:nvPicPr>
          <p:cNvPr id="5" name="Kép 4" descr="szh vizvilvet2026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5896" y="0"/>
            <a:ext cx="5508104" cy="350100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i="1" u="sng" dirty="0"/>
              <a:t>Arcpakolások „</a:t>
            </a:r>
            <a:r>
              <a:rPr lang="hu-HU" b="1" i="1" u="sng" dirty="0" err="1"/>
              <a:t>öko</a:t>
            </a:r>
            <a:r>
              <a:rPr lang="hu-HU" b="1" i="1" u="sng" dirty="0"/>
              <a:t>” alapanyagokból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 descr="arcpakolas-hazilag-50-felett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4" y="1556792"/>
            <a:ext cx="6624736" cy="46805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u-HU" b="1" dirty="0">
                <a:solidFill>
                  <a:schemeClr val="accent3">
                    <a:lumMod val="50000"/>
                  </a:schemeClr>
                </a:solidFill>
              </a:rPr>
              <a:t>Zöld gömb vetélkedő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23555" name="Kép 6" descr="Zöld Gömb – MVM Kup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"/>
            <a:ext cx="3459770" cy="3115816"/>
          </a:xfrm>
          <a:prstGeom prst="rect">
            <a:avLst/>
          </a:prstGeom>
          <a:noFill/>
        </p:spPr>
      </p:pic>
      <p:pic>
        <p:nvPicPr>
          <p:cNvPr id="23554" name="Kép 2" descr="cd3160fc-0b12-48d6-9afb-3b4ac2f753fa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6012" y="2420888"/>
            <a:ext cx="5708476" cy="4281357"/>
          </a:xfrm>
          <a:prstGeom prst="rect">
            <a:avLst/>
          </a:prstGeom>
          <a:noFill/>
        </p:spPr>
      </p:pic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1924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0" y="3667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0" y="4953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0113" algn="l"/>
              </a:tabLst>
            </a:pP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>
                <a:solidFill>
                  <a:schemeClr val="accent3">
                    <a:lumMod val="75000"/>
                  </a:schemeClr>
                </a:solidFill>
              </a:rPr>
              <a:t>„FENNTARTHATÓ ISKOLA”</a:t>
            </a:r>
            <a:br>
              <a:rPr lang="hu-HU" b="1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hu-HU" b="1" dirty="0">
                <a:solidFill>
                  <a:schemeClr val="accent3">
                    <a:lumMod val="75000"/>
                  </a:schemeClr>
                </a:solidFill>
              </a:rPr>
              <a:t> PÁLYÁZAT - VESZPRÉM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22530" name="Kép 2" descr="fenntartható iskola 2 hely képregény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713989"/>
            <a:ext cx="4716016" cy="3144011"/>
          </a:xfrm>
          <a:prstGeom prst="rect">
            <a:avLst/>
          </a:prstGeom>
          <a:noFill/>
        </p:spPr>
      </p:pic>
      <p:pic>
        <p:nvPicPr>
          <p:cNvPr id="22529" name="Kép 1" descr="fenntartható iskola 10. hely dékán panni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5977" y="1484784"/>
            <a:ext cx="4418023" cy="2952328"/>
          </a:xfrm>
          <a:prstGeom prst="rect">
            <a:avLst/>
          </a:prstGeom>
          <a:noFill/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43934"/>
            <a:ext cx="2808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hu-HU" dirty="0"/>
              <a:t>„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1809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</a:t>
            </a:r>
            <a:endParaRPr kumimoji="0" lang="hu-H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hu-HU" b="1" dirty="0"/>
              <a:t>Hulladék a kifutón</a:t>
            </a:r>
            <a:endParaRPr lang="hu-HU" dirty="0"/>
          </a:p>
        </p:txBody>
      </p:sp>
      <p:pic>
        <p:nvPicPr>
          <p:cNvPr id="5" name="Tartalom helye 4" descr="medium_divat_926429474b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7739" y="1196752"/>
            <a:ext cx="6638637" cy="5257800"/>
          </a:xfrm>
        </p:spPr>
      </p:pic>
      <p:sp>
        <p:nvSpPr>
          <p:cNvPr id="7170" name="AutoShape 2" descr="Hulladék a kifutó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96</Words>
  <Application>Microsoft Office PowerPoint</Application>
  <PresentationFormat>Diavetítés a képernyőre (4:3 oldalarány)</PresentationFormat>
  <Paragraphs>38</Paragraphs>
  <Slides>20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Office-téma</vt:lpstr>
      <vt:lpstr>Ökoiskola 2025/2026</vt:lpstr>
      <vt:lpstr>Egészségnevelési projektnap és a Magyar Diáksport Napja </vt:lpstr>
      <vt:lpstr>Környezetnevelési projektnap </vt:lpstr>
      <vt:lpstr>A méhek világa </vt:lpstr>
      <vt:lpstr>Szombathelyi  Erdészet</vt:lpstr>
      <vt:lpstr>Látogatás a szentgotthárdi Opel gyárban</vt:lpstr>
      <vt:lpstr>Mölkky </vt:lpstr>
      <vt:lpstr>Apollo-13 – Egy „szerencsésen meghiúsult” Hold-expedíció </vt:lpstr>
      <vt:lpstr>Füstmentes  világnap </vt:lpstr>
      <vt:lpstr>I. szombathelyi ÖKO-EXPO</vt:lpstr>
      <vt:lpstr>PowerPoint-bemutató</vt:lpstr>
      <vt:lpstr>PowerPoint-bemutató</vt:lpstr>
      <vt:lpstr>Vízműtörténeti Múzeum </vt:lpstr>
      <vt:lpstr>Smidt Múzeum  természettudós  szemmel </vt:lpstr>
      <vt:lpstr>Morva-karszt </vt:lpstr>
      <vt:lpstr>Víz világnapi  vetélkedő</vt:lpstr>
      <vt:lpstr>Arcpakolások „öko” alapanyagokból </vt:lpstr>
      <vt:lpstr>Zöld gömb vetélkedő</vt:lpstr>
      <vt:lpstr>„FENNTARTHATÓ ISKOLA”  PÁLYÁZAT - VESZPRÉM</vt:lpstr>
      <vt:lpstr>Hulladék a kifutón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Ökoiskola 2025/2026</dc:title>
  <dc:creator>Kuti</dc:creator>
  <cp:lastModifiedBy>O365 felhasználó</cp:lastModifiedBy>
  <cp:revision>4</cp:revision>
  <dcterms:created xsi:type="dcterms:W3CDTF">2026-09-27T21:44:49Z</dcterms:created>
  <dcterms:modified xsi:type="dcterms:W3CDTF">2026-09-28T04:13:23Z</dcterms:modified>
</cp:coreProperties>
</file>