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9" r:id="rId2"/>
    <p:sldId id="260" r:id="rId3"/>
    <p:sldId id="261" r:id="rId4"/>
    <p:sldId id="275" r:id="rId5"/>
    <p:sldId id="276" r:id="rId6"/>
    <p:sldId id="278" r:id="rId7"/>
    <p:sldId id="284" r:id="rId8"/>
    <p:sldId id="285" r:id="rId9"/>
    <p:sldId id="287" r:id="rId10"/>
    <p:sldId id="28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eidel Julianna" initials="SJ" lastIdx="1" clrIdx="0">
    <p:extLst>
      <p:ext uri="{19B8F6BF-5375-455C-9EA6-DF929625EA0E}">
        <p15:presenceInfo xmlns:p15="http://schemas.microsoft.com/office/powerpoint/2012/main" userId="S-1-5-21-2588835735-1495453131-1568176896-2153" providerId="AD"/>
      </p:ext>
    </p:extLst>
  </p:cmAuthor>
  <p:cmAuthor id="2" name="Nagy Zsanett" initials="NZ" lastIdx="1" clrIdx="1">
    <p:extLst>
      <p:ext uri="{19B8F6BF-5375-455C-9EA6-DF929625EA0E}">
        <p15:presenceInfo xmlns:p15="http://schemas.microsoft.com/office/powerpoint/2012/main" userId="S-1-5-21-2588835735-1495453131-1568176896-11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Kép 12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60123"/>
            <a:ext cx="5474682" cy="798645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8600814E-6BD9-798A-81A5-D3136B58E9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7455" y="0"/>
            <a:ext cx="2114546" cy="685799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keriszombathely.hu/hu/projektek/erasmus/utazas-ciprusra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A977F9C-D6C9-4684-A77A-45AD3E7FF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842174" cy="52079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 Vármegyei SZC Oladi Technikum</a:t>
            </a:r>
            <a:endParaRPr lang="hu-H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u-H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Mobilitás helyszíne: Sepsiszentgyörgy, Románia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Fogadó partner: VET Center, Románia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Mobilitás ideje: 2025.09.08– 2025.09.26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Utazás módja: autóbusz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Szakma(k): fitnesz - </a:t>
            </a:r>
            <a:r>
              <a:rPr lang="hu-H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wellnesz</a:t>
            </a:r>
            <a:r>
              <a:rPr lang="hu-H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instruktor (sport ágazat)</a:t>
            </a:r>
          </a:p>
          <a:p>
            <a:pPr marL="0" indent="0">
              <a:buNone/>
            </a:pPr>
            <a:r>
              <a:rPr lang="hu-H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divat-, jelmez és díszlettervező (kreatív ágazat)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Munkanyelv: angol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Létszám: 12 (6+6) fő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Szakmai és élmény beszámoló elérhető: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Iskolai honlapon: </a:t>
            </a:r>
            <a:r>
              <a:rPr lang="hu-H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hu-H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Iskola FB-oldalán: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Iskola </a:t>
            </a:r>
            <a:r>
              <a:rPr lang="hu-H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hu-H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oldalán:</a:t>
            </a:r>
            <a:endParaRPr lang="hu-HU" sz="14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0D9D3AC-99A0-416E-B798-4123DC6EF8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6386" y="0"/>
            <a:ext cx="2665615" cy="86452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54B64B3-8D58-4B25-BE95-79B202E240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412" y="6559270"/>
            <a:ext cx="1426588" cy="29873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646" y="1137433"/>
            <a:ext cx="1673060" cy="167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0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035" y="1373111"/>
            <a:ext cx="7224386" cy="4322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569" y="6558742"/>
            <a:ext cx="1426431" cy="299258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E4CE94AB-59A5-4C18-B0B8-AFD89F8EA7F2}"/>
              </a:ext>
            </a:extLst>
          </p:cNvPr>
          <p:cNvSpPr/>
          <p:nvPr/>
        </p:nvSpPr>
        <p:spPr>
          <a:xfrm>
            <a:off x="3048000" y="2056317"/>
            <a:ext cx="6096000" cy="32525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FOTÓK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Csoportkép 1 db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Szakmai gyakorlaton 1-2 db</a:t>
            </a:r>
            <a:endParaRPr lang="hu-H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Kulturális programon 1-2 db</a:t>
            </a:r>
            <a:endParaRPr lang="hu-H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Étkezésről -1 db</a:t>
            </a:r>
            <a:endParaRPr lang="hu-H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Szállásról-1 db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Utazás közben -1 db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u-H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570A567C-70E5-49BC-AF0C-61437C77E415}"/>
              </a:ext>
            </a:extLst>
          </p:cNvPr>
          <p:cNvSpPr/>
          <p:nvPr/>
        </p:nvSpPr>
        <p:spPr>
          <a:xfrm>
            <a:off x="3720947" y="531586"/>
            <a:ext cx="604112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</a:pPr>
            <a:r>
              <a:rPr lang="hu-H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Mobilitás képekben: utazás közben 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56" y="1568199"/>
            <a:ext cx="5608806" cy="3932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9545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2" y="3875882"/>
            <a:ext cx="8534400" cy="1754908"/>
          </a:xfrm>
        </p:spPr>
        <p:txBody>
          <a:bodyPr>
            <a:noAutofit/>
          </a:bodyPr>
          <a:lstStyle/>
          <a:p>
            <a:r>
              <a:rPr lang="hu-H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Előadó(k): </a:t>
            </a:r>
            <a:r>
              <a:rPr lang="hu-HU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Bankits</a:t>
            </a:r>
            <a:r>
              <a:rPr lang="hu-H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Csaba, Simon Edina</a:t>
            </a:r>
            <a:br>
              <a:rPr lang="hu-H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Dátum: 2025. 10. 06.</a:t>
            </a:r>
            <a:br>
              <a:rPr lang="hu-H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Iskola neve: Vas Vármegyei SZC Oladi Technikum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569" y="6558742"/>
            <a:ext cx="1426431" cy="29925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1905" y="0"/>
            <a:ext cx="4220096" cy="1368680"/>
          </a:xfrm>
          <a:prstGeom prst="rect">
            <a:avLst/>
          </a:prstGeom>
        </p:spPr>
      </p:pic>
      <p:sp>
        <p:nvSpPr>
          <p:cNvPr id="9" name="Tartalom helye 4">
            <a:extLst>
              <a:ext uri="{FF2B5EF4-FFF2-40B4-BE49-F238E27FC236}">
                <a16:creationId xmlns:a16="http://schemas.microsoft.com/office/drawing/2014/main" id="{401A1817-BDF5-4C54-8DF8-BFD1BAFC3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988" y="2143223"/>
            <a:ext cx="10702656" cy="182048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hu-H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ERASMUS+ BESZÁMOLÓ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hu-H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2024-1-HU01-KA121-VET-000207406 </a:t>
            </a:r>
            <a:r>
              <a:rPr lang="hu-H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sz. 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hu-H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pályázat keretein belül megvalósult</a:t>
            </a:r>
            <a:b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DIÁK</a:t>
            </a:r>
            <a:r>
              <a:rPr lang="hu-H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mobilitásról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1905AC6E-A629-4EDA-A2FE-E1C16B34AE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940"/>
            <a:ext cx="3438165" cy="148660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338" y="182138"/>
            <a:ext cx="1880938" cy="18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569" y="6558742"/>
            <a:ext cx="1426431" cy="299258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4A6A5B37-3730-4196-937E-73DCFB78580B}"/>
              </a:ext>
            </a:extLst>
          </p:cNvPr>
          <p:cNvSpPr/>
          <p:nvPr/>
        </p:nvSpPr>
        <p:spPr>
          <a:xfrm>
            <a:off x="3988298" y="0"/>
            <a:ext cx="3875741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</a:pPr>
            <a:r>
              <a:rPr lang="hu-H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program rövid leírása</a:t>
            </a:r>
            <a:endParaRPr lang="hu-H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542133"/>
            <a:ext cx="116924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 2025.09.06-án 22.00-kor indultunk az iskola épülete elöl. 15 óra utazás után vasárnap érkeztünk meg Árkosra. Itt már vártak minket a VET Center munkatársai.</a:t>
            </a:r>
          </a:p>
          <a:p>
            <a:pPr algn="just"/>
            <a:r>
              <a:rPr lang="hu-HU" dirty="0"/>
              <a:t>A szállás tiszta, rendezett és zöld környezetben volt, közel az étterem, ahol finom, meleg ételekkel vártak minket és kedves volt a fogadtatás. Sportpálya is rendelkezésre állt a sportoláshoz és egyéb szabadidős tevékenységek végzéséhez.</a:t>
            </a:r>
          </a:p>
          <a:p>
            <a:pPr algn="just"/>
            <a:r>
              <a:rPr lang="hu-HU" dirty="0"/>
              <a:t>Másnap, hétfőn 11.30 órakor tartották a megnyitó ünnepséget és egyben tájékoztatót a VET Center központjában. Ezt követően a tanulók városnézésen vettek részt szabadidős tevékenység keretében.</a:t>
            </a:r>
          </a:p>
          <a:p>
            <a:pPr algn="just"/>
            <a:r>
              <a:rPr lang="hu-HU" dirty="0"/>
              <a:t>Keddtől a diákok a szakmai partnereknél megkezdték gyakorlatukat. A munkahelyre busszal szállították a diákokat különböző időpontokban, illetve hozták vissza őket a szállásra. </a:t>
            </a:r>
          </a:p>
          <a:p>
            <a:pPr algn="just"/>
            <a:r>
              <a:rPr lang="hu-HU" dirty="0"/>
              <a:t>Péntekenként a szállás konferencia termében közös nyelvi kurzusokon vettek részt a tanulók.</a:t>
            </a:r>
          </a:p>
          <a:p>
            <a:pPr algn="just"/>
            <a:r>
              <a:rPr lang="hu-HU" dirty="0"/>
              <a:t>Szombatonként kirándulás volt a szervezett program a Szent Anna tóhoz, a törzsvári </a:t>
            </a:r>
            <a:r>
              <a:rPr lang="hu-HU" dirty="0" err="1"/>
              <a:t>drakula</a:t>
            </a:r>
            <a:r>
              <a:rPr lang="hu-HU" dirty="0"/>
              <a:t> kastélyhoz és Brassóba. Idegenvezető segítségével ismerkedtek a környék látnivalóival, természeti szépségeivel.</a:t>
            </a:r>
          </a:p>
          <a:p>
            <a:pPr algn="just"/>
            <a:r>
              <a:rPr lang="hu-HU" dirty="0"/>
              <a:t>A kirándulások is nagyon nagy élményt jelentettek.</a:t>
            </a:r>
          </a:p>
          <a:p>
            <a:pPr algn="just"/>
            <a:r>
              <a:rPr lang="hu-HU" dirty="0"/>
              <a:t>Szabadidőben megismerkedtek a környék látnivalóival és múzeumokkal, melyre a szervezők biztosították az eljutást. </a:t>
            </a:r>
          </a:p>
          <a:p>
            <a:pPr algn="just"/>
            <a:r>
              <a:rPr lang="hu-HU" dirty="0"/>
              <a:t>Utolsó pénteken egy közös megbeszélés zárta a programot, ahol a szervező két munkatársával megbeszélték a diákok az élményeiket és tapasztalataikat, amire reflektáltak is azonnal. Az oklevelek átadása után mi is egy kis otthon készített ajándékkal kedveskedve köszöntük meg a fáradalmaikat és türelmüket, majd egy közös pizzázás zárta a napot a szállás konferenciatermében.</a:t>
            </a:r>
          </a:p>
          <a:p>
            <a:pPr algn="just"/>
            <a:r>
              <a:rPr lang="hu-HU" dirty="0"/>
              <a:t>2025.09.27-én 8 órakor indultunk haza és este 21.30-kor érkeztünk meg az iskola elé. </a:t>
            </a:r>
          </a:p>
        </p:txBody>
      </p:sp>
    </p:spTree>
    <p:extLst>
      <p:ext uri="{BB962C8B-B14F-4D97-AF65-F5344CB8AC3E}">
        <p14:creationId xmlns:p14="http://schemas.microsoft.com/office/powerpoint/2010/main" val="574231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569" y="6558742"/>
            <a:ext cx="1426431" cy="299258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873DB8DE-96AA-4C03-8E9E-DCD5633FC818}"/>
              </a:ext>
            </a:extLst>
          </p:cNvPr>
          <p:cNvSpPr/>
          <p:nvPr/>
        </p:nvSpPr>
        <p:spPr>
          <a:xfrm>
            <a:off x="4437678" y="63176"/>
            <a:ext cx="3231975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</a:pPr>
            <a:r>
              <a:rPr lang="hu-H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Végzett</a:t>
            </a:r>
            <a:r>
              <a:rPr lang="hu-H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tevékenység</a:t>
            </a:r>
            <a:endParaRPr lang="hu-H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464321"/>
            <a:ext cx="1210733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/>
              <a:t>A divat-, stílus és jelmeztervező csoport 6 tanulója az </a:t>
            </a:r>
            <a:r>
              <a:rPr lang="hu-HU" dirty="0" err="1"/>
              <a:t>erasmus</a:t>
            </a:r>
            <a:r>
              <a:rPr lang="hu-HU" dirty="0"/>
              <a:t> időtartama alatt egy csoportban, ugyanazon helyszínen teljesítette a gyakorlatot. 2025.09.09 – 09.23. </a:t>
            </a:r>
            <a:r>
              <a:rPr lang="hu-HU" dirty="0" err="1"/>
              <a:t>Secuiana</a:t>
            </a:r>
            <a:r>
              <a:rPr lang="hu-HU" dirty="0"/>
              <a:t> helyszínen (gyárban), 2025.09.24-26. Jánosi Ágnes Anikó magánvállalkozónál.</a:t>
            </a:r>
          </a:p>
          <a:p>
            <a:pPr algn="just"/>
            <a:r>
              <a:rPr lang="hu-HU" dirty="0"/>
              <a:t>A </a:t>
            </a:r>
            <a:r>
              <a:rPr lang="hu-HU" dirty="0" err="1"/>
              <a:t>Secuiana</a:t>
            </a:r>
            <a:r>
              <a:rPr lang="hu-HU" dirty="0"/>
              <a:t> gyárban bemutatták a diákoknak a nagyüzemi gyártás folyamatát, a gyártás-előkészítéstől az összeállítás és minőségellenőrzésen keresztül egészen a mintaboltig követhették a termékek útját. Egyszerűbb varrási műveleteket végezhettek, hogy beleérezzenek a munka világába idegen környezetben.</a:t>
            </a:r>
          </a:p>
          <a:p>
            <a:pPr algn="just"/>
            <a:r>
              <a:rPr lang="hu-HU" dirty="0"/>
              <a:t>A gyár tervezője megtanította a </a:t>
            </a:r>
            <a:r>
              <a:rPr lang="hu-HU" dirty="0" err="1"/>
              <a:t>moodboard</a:t>
            </a:r>
            <a:r>
              <a:rPr lang="hu-HU" dirty="0"/>
              <a:t> készítését, férfi-női alakrajz készítését és arra való tervezést, miközben angolul kommunikált. A diákok nagyüzemi körülmények között végeztek szakmai feladatokat, tapasztalatokat szereztek és építő véleményt kaptak gyakorlati munkavégzésük terén. </a:t>
            </a:r>
          </a:p>
          <a:p>
            <a:pPr algn="just"/>
            <a:r>
              <a:rPr lang="hu-HU" dirty="0"/>
              <a:t>Vállalkozói szférában Jánosi Ágnesnél egy világos, szakmát sugárzó műhelyben a díszítési technikájukban szerzett ismereteiket bővíthették a diákok. </a:t>
            </a:r>
          </a:p>
          <a:p>
            <a:pPr algn="just"/>
            <a:r>
              <a:rPr lang="hu-HU" dirty="0"/>
              <a:t>A fitnesz – </a:t>
            </a:r>
            <a:r>
              <a:rPr lang="hu-HU" dirty="0" err="1"/>
              <a:t>wellnesz</a:t>
            </a:r>
            <a:r>
              <a:rPr lang="hu-HU" dirty="0"/>
              <a:t> </a:t>
            </a:r>
            <a:r>
              <a:rPr lang="hu-HU" dirty="0" err="1"/>
              <a:t>instrukor</a:t>
            </a:r>
            <a:r>
              <a:rPr lang="hu-HU" dirty="0"/>
              <a:t> csoport 3 helyszínre lett beosztva, 2 fős csoportokban, a következő partnerekhez: Sepsi </a:t>
            </a:r>
            <a:r>
              <a:rPr lang="hu-HU" dirty="0" err="1"/>
              <a:t>Neuro</a:t>
            </a:r>
            <a:r>
              <a:rPr lang="hu-HU" dirty="0"/>
              <a:t>, </a:t>
            </a:r>
            <a:r>
              <a:rPr lang="hu-HU" dirty="0" err="1"/>
              <a:t>Remedin</a:t>
            </a:r>
            <a:r>
              <a:rPr lang="hu-HU" dirty="0"/>
              <a:t> Center, </a:t>
            </a:r>
            <a:r>
              <a:rPr lang="hu-HU" dirty="0" err="1"/>
              <a:t>Change</a:t>
            </a:r>
            <a:r>
              <a:rPr lang="hu-HU" dirty="0"/>
              <a:t> </a:t>
            </a:r>
            <a:r>
              <a:rPr lang="hu-HU" dirty="0" err="1"/>
              <a:t>Center</a:t>
            </a:r>
            <a:r>
              <a:rPr lang="hu-HU" dirty="0"/>
              <a:t> Életmód Központ.</a:t>
            </a:r>
          </a:p>
          <a:p>
            <a:pPr algn="just"/>
            <a:r>
              <a:rPr lang="hu-HU" dirty="0"/>
              <a:t>A sport ágazatban tanuló diákok a </a:t>
            </a:r>
            <a:r>
              <a:rPr lang="hu-HU" dirty="0" err="1"/>
              <a:t>Change</a:t>
            </a:r>
            <a:r>
              <a:rPr lang="hu-HU" dirty="0"/>
              <a:t> Center Életmód Központban személyi edzői tapasztalatokat szereztek, edzésprogramok összeállításában vettek részt. A technikumi tanulmányaik alatt szerzett tudást a gyakorlatban is alkalmazhatták. Rész feladatokat kaptak, amelyeket a </a:t>
            </a:r>
            <a:r>
              <a:rPr lang="hu-HU" dirty="0" err="1"/>
              <a:t>fitness</a:t>
            </a:r>
            <a:r>
              <a:rPr lang="hu-HU" dirty="0"/>
              <a:t> terem látogatóit segítve a gyakorlatban is megvalósíthattak.</a:t>
            </a:r>
          </a:p>
          <a:p>
            <a:pPr algn="just"/>
            <a:r>
              <a:rPr lang="hu-HU" dirty="0"/>
              <a:t>A Sepsi </a:t>
            </a:r>
            <a:r>
              <a:rPr lang="hu-HU" dirty="0" err="1"/>
              <a:t>Neuro</a:t>
            </a:r>
            <a:r>
              <a:rPr lang="hu-HU" dirty="0"/>
              <a:t> és  </a:t>
            </a:r>
            <a:r>
              <a:rPr lang="hu-HU" dirty="0" err="1"/>
              <a:t>Remedin</a:t>
            </a:r>
            <a:r>
              <a:rPr lang="hu-HU" dirty="0"/>
              <a:t> Center helyszíneken leginkább a gyógytorna, </a:t>
            </a:r>
            <a:r>
              <a:rPr lang="hu-HU" dirty="0" err="1"/>
              <a:t>rehabilitácio</a:t>
            </a:r>
            <a:r>
              <a:rPr lang="hu-HU" dirty="0"/>
              <a:t>, valamint a fizioterápia irányába kaptak betekintést, szereztek gyakorlatot a diákok. Ez a tevékenységi kör szélesítette sport és egészségügyi látókörüket, és ösztönözheti továbbtanulási szándékukat.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345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569" y="6558742"/>
            <a:ext cx="1426431" cy="299258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CE70CC8A-E288-4210-B475-A4E86B933B31}"/>
              </a:ext>
            </a:extLst>
          </p:cNvPr>
          <p:cNvSpPr/>
          <p:nvPr/>
        </p:nvSpPr>
        <p:spPr>
          <a:xfrm>
            <a:off x="4681991" y="342899"/>
            <a:ext cx="2828018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</a:pPr>
            <a:r>
              <a:rPr lang="hu-H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Mobilitás hatásai</a:t>
            </a:r>
            <a:endParaRPr lang="hu-H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36651" y="936347"/>
            <a:ext cx="114828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A mobilitásnak egyéni, intézményi és társadalmi - gazdasági szinten is mutatkoznak hatásai.</a:t>
            </a:r>
          </a:p>
          <a:p>
            <a:endParaRPr lang="hu-HU" b="1" dirty="0"/>
          </a:p>
          <a:p>
            <a:r>
              <a:rPr lang="hu-HU" b="1" dirty="0"/>
              <a:t>Egyéni: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/>
              <a:t>személyiség jegyek fejlődése:  önállóság, önbizalom, problémamegoldó képesség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/>
              <a:t>alkalmazkodó képesség, rugalmasság, felelősség vállalás, kommunikáció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/>
              <a:t>idegen nyelv tanulás: szókincs, idegen nyelvi kommunikáció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/>
              <a:t>interkulturális érzékenység: nyitottság, identitás tudat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/>
              <a:t>munkaerő mobilitás: motiváció, szakmai kapcsolatok, karrier lehetőségek</a:t>
            </a:r>
          </a:p>
          <a:p>
            <a:endParaRPr lang="hu-HU" dirty="0"/>
          </a:p>
          <a:p>
            <a:r>
              <a:rPr lang="hu-HU" b="1" dirty="0"/>
              <a:t>Intézményi: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/>
              <a:t>külföldi partner intézményekkel való együttműködés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/>
              <a:t>oktatás minőségének javítása, tapasztalatok, külföldi jó gyakorlatok átvétele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u-HU" dirty="0"/>
          </a:p>
          <a:p>
            <a:r>
              <a:rPr lang="hu-HU" b="1" dirty="0"/>
              <a:t>Társadalmi – gazdasági: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/>
              <a:t>európai polgári tudat, demokrácia iránti elköteleződés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/>
              <a:t>sokszínűség, másság elfogadása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/>
              <a:t>szellemi tőke áramlása</a:t>
            </a:r>
          </a:p>
        </p:txBody>
      </p:sp>
    </p:spTree>
    <p:extLst>
      <p:ext uri="{BB962C8B-B14F-4D97-AF65-F5344CB8AC3E}">
        <p14:creationId xmlns:p14="http://schemas.microsoft.com/office/powerpoint/2010/main" val="275073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569" y="6558742"/>
            <a:ext cx="1426431" cy="299258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E4CE94AB-59A5-4C18-B0B8-AFD89F8EA7F2}"/>
              </a:ext>
            </a:extLst>
          </p:cNvPr>
          <p:cNvSpPr/>
          <p:nvPr/>
        </p:nvSpPr>
        <p:spPr>
          <a:xfrm>
            <a:off x="3048000" y="2056317"/>
            <a:ext cx="6096000" cy="7097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Csoportkép 1 db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u-H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570A567C-70E5-49BC-AF0C-61437C77E415}"/>
              </a:ext>
            </a:extLst>
          </p:cNvPr>
          <p:cNvSpPr/>
          <p:nvPr/>
        </p:nvSpPr>
        <p:spPr>
          <a:xfrm>
            <a:off x="1807480" y="275931"/>
            <a:ext cx="624432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</a:pPr>
            <a:r>
              <a:rPr lang="hu-H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Mobilitás képekben: csoportkép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29" y="829288"/>
            <a:ext cx="9172086" cy="50062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3496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569" y="6558742"/>
            <a:ext cx="1426431" cy="299258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E4CE94AB-59A5-4C18-B0B8-AFD89F8EA7F2}"/>
              </a:ext>
            </a:extLst>
          </p:cNvPr>
          <p:cNvSpPr/>
          <p:nvPr/>
        </p:nvSpPr>
        <p:spPr>
          <a:xfrm>
            <a:off x="3048000" y="2056317"/>
            <a:ext cx="6096000" cy="32525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FOTÓK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Csoportkép 1 db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Szakmai gyakorlaton 1-2 db</a:t>
            </a:r>
            <a:endParaRPr lang="hu-H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Kulturális programon 1-2 db</a:t>
            </a:r>
            <a:endParaRPr lang="hu-H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Étkezésről -1 db</a:t>
            </a:r>
            <a:endParaRPr lang="hu-H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Szállásról-1 db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Utazás közben -1 db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u-H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570A567C-70E5-49BC-AF0C-61437C77E415}"/>
              </a:ext>
            </a:extLst>
          </p:cNvPr>
          <p:cNvSpPr/>
          <p:nvPr/>
        </p:nvSpPr>
        <p:spPr>
          <a:xfrm>
            <a:off x="1138729" y="424669"/>
            <a:ext cx="788673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</a:pPr>
            <a:r>
              <a:rPr lang="hu-H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Mobilitás képekben: </a:t>
            </a:r>
            <a:r>
              <a:rPr lang="hu-H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kultúrális</a:t>
            </a:r>
            <a:r>
              <a:rPr lang="hu-H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programok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374" y="978026"/>
            <a:ext cx="6670610" cy="472843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581" y="392368"/>
            <a:ext cx="4852837" cy="631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55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569" y="6558742"/>
            <a:ext cx="1426431" cy="299258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E4CE94AB-59A5-4C18-B0B8-AFD89F8EA7F2}"/>
              </a:ext>
            </a:extLst>
          </p:cNvPr>
          <p:cNvSpPr/>
          <p:nvPr/>
        </p:nvSpPr>
        <p:spPr>
          <a:xfrm>
            <a:off x="3048000" y="2056317"/>
            <a:ext cx="6096000" cy="32525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FOTÓK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Csoportkép 1 db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Szakmai gyakorlaton 1-2 db</a:t>
            </a:r>
            <a:endParaRPr lang="hu-H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Kulturális programon 1-2 db</a:t>
            </a:r>
            <a:endParaRPr lang="hu-H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Étkezésről -1 db</a:t>
            </a:r>
            <a:endParaRPr lang="hu-H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Szállásról-1 db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Utazás közben -1 db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u-H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570A567C-70E5-49BC-AF0C-61437C77E415}"/>
              </a:ext>
            </a:extLst>
          </p:cNvPr>
          <p:cNvSpPr/>
          <p:nvPr/>
        </p:nvSpPr>
        <p:spPr>
          <a:xfrm>
            <a:off x="3720947" y="531586"/>
            <a:ext cx="604112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</a:pPr>
            <a:r>
              <a:rPr lang="hu-H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Mobilitás képekben: étkezés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341" y="1084943"/>
            <a:ext cx="6513541" cy="48851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655550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569" y="6558742"/>
            <a:ext cx="1426431" cy="299258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E4CE94AB-59A5-4C18-B0B8-AFD89F8EA7F2}"/>
              </a:ext>
            </a:extLst>
          </p:cNvPr>
          <p:cNvSpPr/>
          <p:nvPr/>
        </p:nvSpPr>
        <p:spPr>
          <a:xfrm>
            <a:off x="3048000" y="2056317"/>
            <a:ext cx="6096000" cy="32525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FOTÓK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Csoportkép 1 db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Szakmai gyakorlaton 1-2 db</a:t>
            </a:r>
            <a:endParaRPr lang="hu-H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Kulturális programon 1-2 db</a:t>
            </a:r>
            <a:endParaRPr lang="hu-H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Étkezésről -1 db</a:t>
            </a:r>
            <a:endParaRPr lang="hu-H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Szállásról-1 db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Utazás közben -1 db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u-H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570A567C-70E5-49BC-AF0C-61437C77E415}"/>
              </a:ext>
            </a:extLst>
          </p:cNvPr>
          <p:cNvSpPr/>
          <p:nvPr/>
        </p:nvSpPr>
        <p:spPr>
          <a:xfrm>
            <a:off x="2737341" y="209369"/>
            <a:ext cx="604112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</a:pPr>
            <a:r>
              <a:rPr lang="hu-H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Mobilitás képekben: szállás 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761" y="762726"/>
            <a:ext cx="6657486" cy="49911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172317025"/>
      </p:ext>
    </p:extLst>
  </p:cSld>
  <p:clrMapOvr>
    <a:masterClrMapping/>
  </p:clrMapOvr>
</p:sld>
</file>

<file path=ppt/theme/theme1.xml><?xml version="1.0" encoding="utf-8"?>
<a:theme xmlns:a="http://schemas.openxmlformats.org/drawingml/2006/main" name="Szel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1378</TotalTime>
  <Words>844</Words>
  <Application>Microsoft Office PowerPoint</Application>
  <PresentationFormat>Szélesvásznú</PresentationFormat>
  <Paragraphs>89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Szelet</vt:lpstr>
      <vt:lpstr>PowerPoint-bemutató</vt:lpstr>
      <vt:lpstr>Előadó(k): Bankits Csaba, Simon Edina Dátum: 2025. 10. 06. Iskola neve: Vas Vármegyei SZC Oladi Technikum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Nagy Zsanett</dc:creator>
  <cp:lastModifiedBy>O365 felhasználó</cp:lastModifiedBy>
  <cp:revision>104</cp:revision>
  <dcterms:created xsi:type="dcterms:W3CDTF">2023-02-06T13:00:04Z</dcterms:created>
  <dcterms:modified xsi:type="dcterms:W3CDTF">2025-10-21T04:14:04Z</dcterms:modified>
</cp:coreProperties>
</file>